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57" r:id="rId4"/>
    <p:sldId id="260" r:id="rId5"/>
    <p:sldId id="262" r:id="rId6"/>
    <p:sldId id="265" r:id="rId7"/>
    <p:sldId id="266" r:id="rId8"/>
    <p:sldId id="267" r:id="rId9"/>
    <p:sldId id="268" r:id="rId10"/>
    <p:sldId id="269" r:id="rId11"/>
    <p:sldId id="259" r:id="rId12"/>
    <p:sldId id="261" r:id="rId13"/>
    <p:sldId id="27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005" autoAdjust="0"/>
  </p:normalViewPr>
  <p:slideViewPr>
    <p:cSldViewPr>
      <p:cViewPr>
        <p:scale>
          <a:sx n="75" d="100"/>
          <a:sy n="75" d="100"/>
        </p:scale>
        <p:origin x="-2664" y="-6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34003-6EF5-46BA-9B76-A95A932FEE7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1B968-4970-4BB8-8B17-8A8C1A790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8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입장하기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5715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에코설정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음성변조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박수 소리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탬버린 소리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폭죽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노래검색</a:t>
            </a:r>
          </a:p>
          <a:p>
            <a:r>
              <a:rPr lang="ko-KR" altLang="en-US" dirty="0" smtClean="0"/>
              <a:t>예약</a:t>
            </a:r>
            <a:endParaRPr lang="en-US" altLang="ko-KR" dirty="0" smtClean="0"/>
          </a:p>
          <a:p>
            <a:r>
              <a:rPr lang="ko-KR" altLang="en-US" dirty="0" smtClean="0"/>
              <a:t>노래시작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노래취소</a:t>
            </a:r>
            <a:r>
              <a:rPr lang="en-US" altLang="ko-KR" dirty="0" smtClean="0"/>
              <a:t>/</a:t>
            </a:r>
          </a:p>
          <a:p>
            <a:r>
              <a:rPr lang="ko-KR" altLang="en-US" dirty="0" smtClean="0"/>
              <a:t>예약목록</a:t>
            </a:r>
            <a:endParaRPr lang="en-US" altLang="ko-KR" dirty="0" smtClean="0"/>
          </a:p>
          <a:p>
            <a:r>
              <a:rPr lang="ko-KR" altLang="en-US" dirty="0" smtClean="0"/>
              <a:t>확성기모드</a:t>
            </a:r>
            <a:r>
              <a:rPr lang="en-US" altLang="ko-KR" dirty="0" smtClean="0"/>
              <a:t>/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288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337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전체챗팅기능</a:t>
            </a:r>
            <a:endParaRPr lang="en-US" altLang="ko-KR" dirty="0" smtClean="0"/>
          </a:p>
          <a:p>
            <a:r>
              <a:rPr lang="ko-KR" altLang="en-US" dirty="0" err="1" smtClean="0"/>
              <a:t>방생성</a:t>
            </a:r>
            <a:endParaRPr lang="en-US" altLang="ko-KR" dirty="0" smtClean="0"/>
          </a:p>
          <a:p>
            <a:r>
              <a:rPr lang="ko-KR" altLang="en-US" dirty="0" err="1" smtClean="0"/>
              <a:t>방입장</a:t>
            </a:r>
            <a:endParaRPr lang="en-US" altLang="ko-KR" dirty="0" smtClean="0"/>
          </a:p>
          <a:p>
            <a:r>
              <a:rPr lang="ko-KR" altLang="en-US" dirty="0" smtClean="0"/>
              <a:t>로그아웃</a:t>
            </a:r>
            <a:endParaRPr lang="en-US" altLang="ko-KR" dirty="0" smtClean="0"/>
          </a:p>
          <a:p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471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방생성</a:t>
            </a:r>
            <a:endParaRPr lang="en-US" altLang="ko-KR" dirty="0" smtClean="0"/>
          </a:p>
          <a:p>
            <a:r>
              <a:rPr lang="ko-KR" altLang="en-US" dirty="0" smtClean="0"/>
              <a:t>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타입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태그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공개여부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0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베이직모드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076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프리모드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439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654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902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001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1B968-4970-4BB8-8B17-8A8C1A790BE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316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61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24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55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5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278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704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14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688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303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30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37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C04E6-8555-41CE-9C2F-11A7C5CDEC6F}" type="datetimeFigureOut">
              <a:rPr lang="ko-KR" altLang="en-US" smtClean="0"/>
              <a:t>2022-02-17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4A2E3-D0BF-4829-9DE3-6C9FBEF4D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94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718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컨텐츠</a:t>
            </a:r>
            <a:r>
              <a:rPr lang="ko-KR" altLang="en-US" dirty="0" smtClean="0"/>
              <a:t> 모드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아이</a:t>
            </a:r>
            <a:r>
              <a:rPr lang="ko-KR" altLang="en-US" dirty="0" err="1"/>
              <a:t>유</a:t>
            </a:r>
            <a:endParaRPr lang="ko-KR" alt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93" y="1370186"/>
            <a:ext cx="80536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067944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3707904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11560" y="5935290"/>
            <a:ext cx="9433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661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리모콘</a:t>
            </a:r>
            <a:endParaRPr lang="ko-KR" altLang="en-US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155655" y="40043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1560" y="5935290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노래검색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노래예약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예약목록 </a:t>
            </a:r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시작 </a:t>
            </a:r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노래 취소 </a:t>
            </a:r>
            <a:r>
              <a:rPr lang="en-US" altLang="ko-KR" dirty="0"/>
              <a:t>6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에코 </a:t>
            </a:r>
            <a:r>
              <a:rPr lang="en-US" altLang="ko-KR" dirty="0" smtClean="0"/>
              <a:t>on/off</a:t>
            </a:r>
            <a:endParaRPr lang="en-US" altLang="ko-KR" dirty="0"/>
          </a:p>
          <a:p>
            <a:r>
              <a:rPr lang="en-US" altLang="ko-KR" dirty="0"/>
              <a:t>7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음성변조</a:t>
            </a:r>
            <a:r>
              <a:rPr lang="en-US" altLang="ko-KR" dirty="0" smtClean="0"/>
              <a:t> on/off</a:t>
            </a:r>
            <a:r>
              <a:rPr lang="ko-KR" altLang="en-US" dirty="0" smtClean="0"/>
              <a:t> </a:t>
            </a:r>
            <a:r>
              <a:rPr lang="en-US" altLang="ko-KR" dirty="0" smtClean="0"/>
              <a:t>8. </a:t>
            </a:r>
            <a:r>
              <a:rPr lang="ko-KR" altLang="en-US" dirty="0" smtClean="0"/>
              <a:t>확성기 모드 </a:t>
            </a:r>
            <a:r>
              <a:rPr lang="en-US" altLang="ko-KR" dirty="0"/>
              <a:t>9</a:t>
            </a:r>
            <a:r>
              <a:rPr lang="en-US" altLang="ko-KR" dirty="0" smtClean="0"/>
              <a:t>. </a:t>
            </a:r>
            <a:r>
              <a:rPr lang="ko-KR" altLang="en-US" dirty="0" smtClean="0"/>
              <a:t>박수 소리 </a:t>
            </a:r>
            <a:r>
              <a:rPr lang="en-US" altLang="ko-KR" dirty="0" smtClean="0"/>
              <a:t>10. </a:t>
            </a:r>
            <a:r>
              <a:rPr lang="ko-KR" altLang="en-US" dirty="0" smtClean="0"/>
              <a:t>탬버린 소리 </a:t>
            </a:r>
            <a:r>
              <a:rPr lang="en-US" altLang="ko-KR" dirty="0" smtClean="0"/>
              <a:t>11. </a:t>
            </a:r>
            <a:r>
              <a:rPr lang="ko-KR" altLang="en-US" dirty="0" smtClean="0"/>
              <a:t>폭죽 효과 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3515695" y="4152436"/>
            <a:ext cx="576064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180224" y="427910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7.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23060" y="38084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8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88" y="505214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515695" y="4351114"/>
            <a:ext cx="576064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4091759" y="4155454"/>
            <a:ext cx="480241" cy="19867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076056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932040" y="4773636"/>
            <a:ext cx="576064" cy="26898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3593230" y="4908126"/>
            <a:ext cx="609203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3593229" y="4620094"/>
            <a:ext cx="609203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5436096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801072" y="4189058"/>
            <a:ext cx="360040" cy="3060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076056" y="37861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9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31196" y="3783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10.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868144" y="3783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180224" y="458897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584265" y="519615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2886672" y="1921892"/>
            <a:ext cx="3360561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5724128" y="2478905"/>
            <a:ext cx="236624" cy="15400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2555776" y="188124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333379" y="2371239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4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예약목록</a:t>
            </a:r>
            <a:endParaRPr lang="ko-KR" alt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93529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예약 목록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예약 취소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023828" y="2065164"/>
            <a:ext cx="3360561" cy="127783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652120" y="2262882"/>
            <a:ext cx="432048" cy="29801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843808" y="175882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3379" y="2249830"/>
            <a:ext cx="1051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514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93529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닉네임 수정</a:t>
            </a:r>
            <a:r>
              <a:rPr lang="en-US" altLang="ko-KR" dirty="0" smtClean="0"/>
              <a:t>(</a:t>
            </a:r>
            <a:r>
              <a:rPr lang="ko-KR" altLang="en-US" dirty="0" smtClean="0"/>
              <a:t>중복 불가</a:t>
            </a:r>
            <a:r>
              <a:rPr lang="en-US" altLang="ko-KR" dirty="0" smtClean="0"/>
              <a:t>) 2. </a:t>
            </a:r>
            <a:r>
              <a:rPr lang="ko-KR" altLang="en-US" dirty="0" err="1" smtClean="0"/>
              <a:t>이메일</a:t>
            </a:r>
            <a:r>
              <a:rPr lang="ko-KR" altLang="en-US" dirty="0" smtClean="0"/>
              <a:t> 수정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로그아</a:t>
            </a:r>
            <a:r>
              <a:rPr lang="ko-KR" altLang="en-US" dirty="0"/>
              <a:t>웃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1439653" y="4365104"/>
            <a:ext cx="972108" cy="43204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734578" y="4941168"/>
            <a:ext cx="2261358" cy="3693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971600" y="43651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88742" y="4941168"/>
            <a:ext cx="1051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7236296" y="4505424"/>
            <a:ext cx="1008112" cy="108381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876256" y="45054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27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메인화면</a:t>
            </a:r>
            <a:endParaRPr lang="ko-KR" alt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4067944" y="3796070"/>
            <a:ext cx="936104" cy="288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707904" y="375152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5935290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082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로비화면</a:t>
            </a:r>
            <a:endParaRPr lang="ko-KR" altLang="en-US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71800" y="226288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1560" y="593529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전체 </a:t>
            </a:r>
            <a:r>
              <a:rPr lang="ko-KR" altLang="en-US" dirty="0" err="1" smtClean="0"/>
              <a:t>챗팅</a:t>
            </a:r>
            <a:r>
              <a:rPr lang="ko-KR" altLang="en-US" dirty="0" smtClean="0"/>
              <a:t>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방 생성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방 입장 </a:t>
            </a:r>
            <a:r>
              <a:rPr lang="en-US" altLang="ko-KR" dirty="0" smtClean="0"/>
              <a:t>4. </a:t>
            </a:r>
            <a:r>
              <a:rPr lang="ko-KR" altLang="en-US" dirty="0" smtClean="0"/>
              <a:t>로그아웃 </a:t>
            </a:r>
            <a:r>
              <a:rPr lang="en-US" altLang="ko-KR" dirty="0" smtClean="0"/>
              <a:t>5. </a:t>
            </a:r>
            <a:r>
              <a:rPr lang="ko-KR" altLang="en-US" dirty="0" err="1" smtClean="0"/>
              <a:t>마이페이지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3131840" y="2262882"/>
            <a:ext cx="2808312" cy="216024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732240" y="220176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7056276" y="2201764"/>
            <a:ext cx="1404156" cy="3693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9552" y="391906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52984" y="4003774"/>
            <a:ext cx="1008112" cy="29732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092280" y="139878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417332" y="1518392"/>
            <a:ext cx="467036" cy="16842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172400" y="161481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5.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7956376" y="1518392"/>
            <a:ext cx="432048" cy="16842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506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방생성</a:t>
            </a:r>
            <a:endParaRPr lang="ko-KR" altLang="en-US" dirty="0"/>
          </a:p>
        </p:txBody>
      </p:sp>
      <p:pic>
        <p:nvPicPr>
          <p:cNvPr id="410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771800" y="226288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5935290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방 정보 입력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방 생성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3131840" y="2118866"/>
            <a:ext cx="2808312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789021" y="48909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130987" y="4917886"/>
            <a:ext cx="890991" cy="25221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691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기본 모드</a:t>
            </a:r>
            <a:endParaRPr lang="ko-KR" altLang="en-US" dirty="0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47006" y="207821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5935290"/>
            <a:ext cx="9433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노래 재생 화면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마이크 </a:t>
            </a:r>
            <a:r>
              <a:rPr lang="en-US" altLang="ko-KR" dirty="0" smtClean="0"/>
              <a:t>on/off 3. </a:t>
            </a:r>
            <a:r>
              <a:rPr lang="ko-KR" altLang="en-US" dirty="0" smtClean="0"/>
              <a:t>캠 </a:t>
            </a:r>
            <a:r>
              <a:rPr lang="en-US" altLang="ko-KR" dirty="0" smtClean="0"/>
              <a:t>on/off 4. </a:t>
            </a:r>
            <a:r>
              <a:rPr lang="ko-KR" altLang="en-US" dirty="0" smtClean="0"/>
              <a:t>현재 재생중인 곡 정보</a:t>
            </a:r>
            <a:endParaRPr lang="en-US" altLang="ko-KR" dirty="0" smtClean="0"/>
          </a:p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화면 하이라이트 </a:t>
            </a:r>
            <a:r>
              <a:rPr lang="en-US" altLang="ko-KR" dirty="0" smtClean="0"/>
              <a:t>6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리모콘</a:t>
            </a:r>
            <a:r>
              <a:rPr lang="ko-KR" altLang="en-US" dirty="0" smtClean="0"/>
              <a:t> </a:t>
            </a:r>
            <a:r>
              <a:rPr lang="en-US" altLang="ko-KR" dirty="0" smtClean="0"/>
              <a:t>7. </a:t>
            </a:r>
            <a:r>
              <a:rPr lang="ko-KR" altLang="en-US" dirty="0" err="1" smtClean="0"/>
              <a:t>컨텐츠</a:t>
            </a:r>
            <a:r>
              <a:rPr lang="ko-KR" altLang="en-US" dirty="0" smtClean="0"/>
              <a:t> 이동버튼 </a:t>
            </a:r>
            <a:r>
              <a:rPr lang="en-US" altLang="ko-KR" dirty="0" smtClean="0"/>
              <a:t>8. </a:t>
            </a:r>
            <a:r>
              <a:rPr lang="ko-KR" altLang="en-US" dirty="0" smtClean="0"/>
              <a:t>모드변경 </a:t>
            </a:r>
            <a:r>
              <a:rPr lang="en-US" altLang="ko-KR" dirty="0"/>
              <a:t>9</a:t>
            </a:r>
            <a:r>
              <a:rPr lang="en-US" altLang="ko-KR" dirty="0" smtClean="0"/>
              <a:t>. </a:t>
            </a:r>
            <a:r>
              <a:rPr lang="ko-KR" altLang="en-US" dirty="0" smtClean="0"/>
              <a:t>나가기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ko-KR" altLang="en-US" dirty="0" smtClean="0"/>
              <a:t>참가자목록 </a:t>
            </a:r>
            <a:r>
              <a:rPr lang="en-US" altLang="ko-KR" dirty="0" smtClean="0"/>
              <a:t>11. </a:t>
            </a:r>
            <a:r>
              <a:rPr lang="ko-KR" altLang="en-US" dirty="0" err="1" smtClean="0"/>
              <a:t>챗팅창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647006" y="2447548"/>
            <a:ext cx="3997002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583110" y="535922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907705" y="5417786"/>
            <a:ext cx="648072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78843" y="5417786"/>
            <a:ext cx="486905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235872" y="5421823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4139953" y="5422170"/>
            <a:ext cx="648072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860032" y="5422170"/>
            <a:ext cx="688055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652120" y="5422170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6516216" y="5422170"/>
            <a:ext cx="760063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699792" y="507119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19872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39953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6.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60032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7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27365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8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588224" y="5052491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9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21929" y="132677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791022" y="1695585"/>
            <a:ext cx="2374726" cy="31077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677197" y="1481639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10.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4751462" y="1850971"/>
            <a:ext cx="3708970" cy="2304256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5076056" y="4155227"/>
            <a:ext cx="3312367" cy="108193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644167" y="441383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11.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34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프리</a:t>
            </a:r>
            <a:r>
              <a:rPr lang="ko-KR" altLang="en-US" dirty="0" smtClean="0"/>
              <a:t> 모드</a:t>
            </a:r>
            <a:endParaRPr lang="ko-KR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935290"/>
            <a:ext cx="943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참가자들의 화면을 마우스 드래그로 이동 가능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16216" y="226074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516216" y="2630076"/>
            <a:ext cx="1584176" cy="136099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65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솔로 모드</a:t>
            </a:r>
            <a:endParaRPr lang="ko-KR" alt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935290"/>
            <a:ext cx="943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 </a:t>
            </a:r>
            <a:r>
              <a:rPr lang="ko-KR" altLang="en-US" dirty="0" smtClean="0"/>
              <a:t>버튼 </a:t>
            </a:r>
            <a:r>
              <a:rPr lang="ko-KR" altLang="en-US" dirty="0" err="1" smtClean="0"/>
              <a:t>클릭시</a:t>
            </a:r>
            <a:r>
              <a:rPr lang="ko-KR" altLang="en-US" dirty="0" smtClean="0"/>
              <a:t> 중앙으로 이동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31840" y="506974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203848" y="5445224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305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듀엣 모드</a:t>
            </a:r>
            <a:endParaRPr lang="ko-KR" alt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370186"/>
            <a:ext cx="804615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935290"/>
            <a:ext cx="9433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Single1 </a:t>
            </a:r>
            <a:r>
              <a:rPr lang="ko-KR" altLang="en-US" dirty="0" smtClean="0"/>
              <a:t>버튼 클릭 시 좌측 상단으로 이동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en-US" altLang="ko-KR" dirty="0" smtClean="0"/>
              <a:t>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71800" y="508518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771800" y="5445224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67944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707904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024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ko-KR" altLang="en-US" dirty="0" err="1" smtClean="0"/>
              <a:t>컨텐츠</a:t>
            </a:r>
            <a:r>
              <a:rPr lang="ko-KR" altLang="en-US" dirty="0" smtClean="0"/>
              <a:t> 모드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백현</a:t>
            </a:r>
            <a:endParaRPr lang="ko-KR" alt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93" y="1370186"/>
            <a:ext cx="805361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67944" y="50758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707904" y="5441102"/>
            <a:ext cx="792088" cy="29215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11560" y="5935290"/>
            <a:ext cx="9433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Single2 </a:t>
            </a:r>
            <a:r>
              <a:rPr lang="ko-KR" altLang="en-US" dirty="0" smtClean="0"/>
              <a:t>버튼 클릭 시 우측 상단으로 이동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4928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335</Words>
  <Application>Microsoft Office PowerPoint</Application>
  <PresentationFormat>화면 슬라이드 쇼(4:3)</PresentationFormat>
  <Paragraphs>101</Paragraphs>
  <Slides>13</Slides>
  <Notes>11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메인화면</vt:lpstr>
      <vt:lpstr>로비화면</vt:lpstr>
      <vt:lpstr>방생성</vt:lpstr>
      <vt:lpstr>기본 모드</vt:lpstr>
      <vt:lpstr>프리 모드</vt:lpstr>
      <vt:lpstr>솔로 모드</vt:lpstr>
      <vt:lpstr>듀엣 모드</vt:lpstr>
      <vt:lpstr>컨텐츠 모드 - 백현</vt:lpstr>
      <vt:lpstr>컨텐츠 모드 - 아이유</vt:lpstr>
      <vt:lpstr>리모콘</vt:lpstr>
      <vt:lpstr>예약목록</vt:lpstr>
      <vt:lpstr>마이페이지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BJH</dc:creator>
  <cp:lastModifiedBy>BJH</cp:lastModifiedBy>
  <cp:revision>15</cp:revision>
  <dcterms:created xsi:type="dcterms:W3CDTF">2022-02-17T06:37:35Z</dcterms:created>
  <dcterms:modified xsi:type="dcterms:W3CDTF">2022-02-17T12:03:35Z</dcterms:modified>
</cp:coreProperties>
</file>

<file path=docProps/thumbnail.jpeg>
</file>